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80" r:id="rId6"/>
    <p:sldId id="262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1" autoAdjust="0"/>
    <p:restoredTop sz="94737" autoAdjust="0"/>
  </p:normalViewPr>
  <p:slideViewPr>
    <p:cSldViewPr>
      <p:cViewPr varScale="1">
        <p:scale>
          <a:sx n="70" d="100"/>
          <a:sy n="70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95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3B6B2D-4660-4DC9-AD23-FD5753B04E3B}" type="datetimeFigureOut">
              <a:rPr lang="en-US" smtClean="0"/>
              <a:t>6/30/2013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09F285-CE91-48EE-A983-3E9F8845DE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6388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09F285-CE91-48EE-A983-3E9F8845DEA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6019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09F285-CE91-48EE-A983-3E9F8845DEA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2893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jpeg"/><Relationship Id="rId4" Type="http://schemas.openxmlformats.org/officeDocument/2006/relationships/image" Target="../media/image24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gi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jp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209800"/>
          </a:xfrm>
          <a:blipFill>
            <a:blip r:embed="rId2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r>
              <a:rPr lang="bn-BD" sz="8900" dirty="0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bn-BD" sz="8900" dirty="0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</a:br>
            <a:r>
              <a:rPr lang="bn-BD" sz="13300" dirty="0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r>
              <a:rPr lang="bn-BD" dirty="0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bn-BD" dirty="0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</a:br>
            <a:endParaRPr lang="en-US" dirty="0">
              <a:solidFill>
                <a:schemeClr val="accent6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09800"/>
            <a:ext cx="9144000" cy="4648200"/>
          </a:xfrm>
        </p:spPr>
      </p:pic>
    </p:spTree>
    <p:extLst>
      <p:ext uri="{BB962C8B-B14F-4D97-AF65-F5344CB8AC3E}">
        <p14:creationId xmlns:p14="http://schemas.microsoft.com/office/powerpoint/2010/main" val="72011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76200"/>
            <a:ext cx="8229600" cy="1219200"/>
          </a:xfrm>
          <a:solidFill>
            <a:srgbClr val="92D050"/>
          </a:solidFill>
        </p:spPr>
        <p:txBody>
          <a:bodyPr>
            <a:normAutofit/>
          </a:bodyPr>
          <a:lstStyle/>
          <a:p>
            <a:pPr algn="l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পুনর্ণভা</a:t>
            </a:r>
            <a:r>
              <a:rPr lang="en-US" sz="6600" dirty="0" smtClean="0">
                <a:latin typeface="NikoshBAN" pitchFamily="2" charset="0"/>
                <a:cs typeface="NikoshBAN" pitchFamily="2" charset="0"/>
              </a:rPr>
              <a:t>(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Boerhaavia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repens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)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676400"/>
            <a:ext cx="4038600" cy="4788877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3962400" cy="2209800"/>
          </a:xfrm>
          <a:blipFill>
            <a:blip r:embed="rId3"/>
            <a:tile tx="0" ty="0" sx="100000" sy="100000" flip="none" algn="tl"/>
          </a:blipFill>
        </p:spPr>
        <p:txBody>
          <a:bodyPr/>
          <a:lstStyle/>
          <a:p>
            <a:r>
              <a:rPr lang="bn-BD" dirty="0" smtClean="0"/>
              <a:t>১।ব্যবহৃত অংশঃ পাতা,</a:t>
            </a:r>
          </a:p>
          <a:p>
            <a:r>
              <a:rPr lang="bn-BD" dirty="0" smtClean="0"/>
              <a:t>মূল, কান্ড।</a:t>
            </a:r>
          </a:p>
          <a:p>
            <a:r>
              <a:rPr lang="bn-BD" dirty="0" smtClean="0"/>
              <a:t>২।ব্যবহারঃমূত্রবধর্ক,</a:t>
            </a:r>
          </a:p>
          <a:p>
            <a:r>
              <a:rPr lang="bn-BD" dirty="0" smtClean="0"/>
              <a:t>শোথ রোগ,গেঁটে বাত।</a:t>
            </a:r>
          </a:p>
          <a:p>
            <a:endParaRPr lang="bn-BD" dirty="0" smtClean="0"/>
          </a:p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3962400"/>
            <a:ext cx="43434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723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95400"/>
          </a:xfrm>
          <a:solidFill>
            <a:srgbClr val="92D050"/>
          </a:solidFill>
        </p:spPr>
        <p:txBody>
          <a:bodyPr>
            <a:normAutofit/>
          </a:bodyPr>
          <a:lstStyle/>
          <a:p>
            <a:pPr algn="l"/>
            <a:r>
              <a:rPr lang="bn-BD" sz="6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থানকুনি</a:t>
            </a:r>
            <a:r>
              <a:rPr lang="en-US" sz="6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(</a:t>
            </a:r>
            <a:r>
              <a:rPr lang="en-US" sz="54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Centella</a:t>
            </a:r>
            <a:r>
              <a:rPr lang="en-US" sz="5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asiatica</a:t>
            </a:r>
            <a:r>
              <a:rPr lang="en-US" sz="6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)</a:t>
            </a:r>
            <a:endParaRPr lang="en-US" sz="88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1" y="1600200"/>
            <a:ext cx="3809704" cy="2600325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>
            <a:norm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১।ব্যবহৃত অংশঃপাতা</a:t>
            </a:r>
          </a:p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এবং কান্ড।</a:t>
            </a:r>
          </a:p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২।ব্যবহারঃপেটের </a:t>
            </a:r>
          </a:p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পীড়া, আমাশয়,বাত,</a:t>
            </a:r>
          </a:p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আলসার। </a:t>
            </a:r>
          </a:p>
          <a:p>
            <a:endParaRPr lang="bn-BD" sz="4000" dirty="0" smtClean="0">
              <a:latin typeface="NikoshBAN" pitchFamily="2" charset="0"/>
              <a:cs typeface="NikoshBAN" pitchFamily="2" charset="0"/>
            </a:endParaRPr>
          </a:p>
          <a:p>
            <a:endParaRPr lang="bn-BD" sz="4000" dirty="0" smtClean="0">
              <a:latin typeface="NikoshBAN" pitchFamily="2" charset="0"/>
              <a:cs typeface="NikoshBAN" pitchFamily="2" charset="0"/>
            </a:endParaRPr>
          </a:p>
          <a:p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533400" y="4352923"/>
            <a:ext cx="3809705" cy="222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151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0236" y="304800"/>
            <a:ext cx="9154236" cy="1143000"/>
          </a:xfrm>
          <a:solidFill>
            <a:srgbClr val="FFC000"/>
          </a:solidFill>
        </p:spPr>
        <p:txBody>
          <a:bodyPr>
            <a:normAutofit/>
          </a:bodyPr>
          <a:lstStyle/>
          <a:p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ধুতুরা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smtClean="0">
                <a:latin typeface="NikoshBAN" pitchFamily="2" charset="0"/>
                <a:cs typeface="NikoshBAN" pitchFamily="2" charset="0"/>
              </a:rPr>
              <a:t>(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Datura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metel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)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84" y="1676400"/>
            <a:ext cx="3688716" cy="2013068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১।ব্যবহৃত অংশঃপাতা</a:t>
            </a:r>
          </a:p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ও বীজ।</a:t>
            </a:r>
          </a:p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২।ব্যবহারঃহাঁপানি,</a:t>
            </a:r>
          </a:p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তন্দ্র আনয়নকারি।</a:t>
            </a:r>
          </a:p>
          <a:p>
            <a:pPr marL="0" indent="0">
              <a:buNone/>
            </a:pP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endParaRPr lang="bn-BD" sz="4000" dirty="0" smtClean="0">
              <a:latin typeface="NikoshBAN" pitchFamily="2" charset="0"/>
              <a:cs typeface="NikoshBAN" pitchFamily="2" charset="0"/>
            </a:endParaRPr>
          </a:p>
          <a:p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95725"/>
            <a:ext cx="3810000" cy="2809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076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295400"/>
          </a:xfrm>
          <a:solidFill>
            <a:srgbClr val="FFC000"/>
          </a:solidFill>
        </p:spPr>
        <p:txBody>
          <a:bodyPr>
            <a:normAutofit fontScale="90000"/>
          </a:bodyPr>
          <a:lstStyle/>
          <a:p>
            <a:pPr algn="l"/>
            <a:r>
              <a:rPr lang="bn-BD" sz="8000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bn-BD" sz="8000" dirty="0" smtClean="0">
                <a:latin typeface="NikoshBAN" pitchFamily="2" charset="0"/>
                <a:cs typeface="NikoshBAN" pitchFamily="2" charset="0"/>
              </a:rPr>
            </a:br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কুরচী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(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Helarrhena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antidysenteri</a:t>
            </a:r>
            <a:r>
              <a:rPr lang="en-US" sz="5300" dirty="0" smtClean="0">
                <a:latin typeface="NikoshBAN" pitchFamily="2" charset="0"/>
                <a:cs typeface="NikoshBAN" pitchFamily="2" charset="0"/>
              </a:rPr>
              <a:t>)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bn-BD" dirty="0" smtClean="0">
                <a:latin typeface="NikoshBAN" pitchFamily="2" charset="0"/>
                <a:cs typeface="NikoshBAN" pitchFamily="2" charset="0"/>
              </a:rPr>
            </a:br>
            <a:r>
              <a:rPr lang="en-US" dirty="0" err="1" smtClean="0">
                <a:latin typeface="NikoshBAN" pitchFamily="2" charset="0"/>
                <a:cs typeface="NikoshBAN" pitchFamily="2" charset="0"/>
              </a:rPr>
              <a:t>aa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524000"/>
            <a:ext cx="3657600" cy="1828800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1828800"/>
          </a:xfrm>
          <a:blipFill>
            <a:blip r:embed="rId3"/>
            <a:tile tx="0" ty="0" sx="100000" sy="100000" flip="none" algn="tl"/>
          </a:blipFill>
        </p:spPr>
        <p:txBody>
          <a:bodyPr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১।ব্যবহৃত অংশঃ বাকল।</a:t>
            </a:r>
          </a:p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২।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ব্যবহারঃআমাশয়,জ্বর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endParaRPr lang="bn-BD" dirty="0" smtClean="0">
              <a:latin typeface="NikoshBAN" pitchFamily="2" charset="0"/>
              <a:cs typeface="NikoshBAN" pitchFamily="2" charset="0"/>
            </a:endParaRPr>
          </a:p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1" y="3886200"/>
            <a:ext cx="4114800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065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>
            <a:normAutofit fontScale="90000"/>
          </a:bodyPr>
          <a:lstStyle/>
          <a:p>
            <a:pPr algn="l"/>
            <a:r>
              <a:rPr lang="bn-BD" dirty="0" smtClean="0"/>
              <a:t/>
            </a:r>
            <a:br>
              <a:rPr lang="bn-BD" dirty="0" smtClean="0"/>
            </a:br>
            <a:r>
              <a:rPr lang="bn-BD" sz="6000" dirty="0" smtClean="0"/>
              <a:t>নিম</a:t>
            </a:r>
            <a:r>
              <a:rPr lang="en-US" sz="6000" dirty="0" smtClean="0"/>
              <a:t>(</a:t>
            </a:r>
            <a:r>
              <a:rPr lang="en-US" sz="6000" dirty="0" err="1" smtClean="0"/>
              <a:t>M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elia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azadirachta</a:t>
            </a:r>
            <a:r>
              <a:rPr lang="en-US" sz="6700" dirty="0" smtClean="0">
                <a:latin typeface="NikoshBAN" pitchFamily="2" charset="0"/>
                <a:cs typeface="NikoshBAN" pitchFamily="2" charset="0"/>
              </a:rPr>
              <a:t>)</a:t>
            </a:r>
            <a:r>
              <a:rPr lang="bn-BD" dirty="0" smtClean="0"/>
              <a:t/>
            </a:r>
            <a:br>
              <a:rPr lang="bn-BD" dirty="0" smtClean="0"/>
            </a:b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133600"/>
            <a:ext cx="3528617" cy="2057400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0" y="1676401"/>
            <a:ext cx="2819400" cy="2514600"/>
          </a:xfrm>
          <a:blipFill>
            <a:blip r:embed="rId3"/>
            <a:tile tx="0" ty="0" sx="100000" sy="100000" flip="none" algn="tl"/>
          </a:blipFill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১।ব্যবহৃতঅংশঃবাকল,</a:t>
            </a:r>
          </a:p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পাতা,ফূল,ফল  ও</a:t>
            </a:r>
          </a:p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বীজ।</a:t>
            </a:r>
          </a:p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২।ব্যবহারঃদাঁত,চর্ম রোগ,রক্তের শর্করা কমায়।</a:t>
            </a:r>
          </a:p>
          <a:p>
            <a:pPr marL="0" indent="0">
              <a:buNone/>
            </a:pP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533400" y="4419596"/>
            <a:ext cx="3429000" cy="212950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419595"/>
            <a:ext cx="3581400" cy="2129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191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76200"/>
            <a:ext cx="8229600" cy="1295400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pPr algn="l"/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তুলসী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(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Ocimum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sanctum)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bn-BD" sz="4000" dirty="0" smtClean="0">
                <a:latin typeface="NikoshBAN" pitchFamily="2" charset="0"/>
                <a:cs typeface="NikoshBAN" pitchFamily="2" charset="0"/>
              </a:rPr>
            </a:b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524000"/>
            <a:ext cx="3009900" cy="2819400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2362199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</p:spPr>
        <p:txBody>
          <a:bodyPr>
            <a:norm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১।ব্যবহৃত  অংশঃপাতা</a:t>
            </a:r>
          </a:p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২।ব্যবহারঃকাশি, </a:t>
            </a:r>
          </a:p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হাঁপানি,ব্রংকাইটিস।</a:t>
            </a:r>
          </a:p>
          <a:p>
            <a:endParaRPr lang="bn-BD" sz="4000" dirty="0" smtClean="0">
              <a:latin typeface="NikoshBAN" pitchFamily="2" charset="0"/>
              <a:cs typeface="NikoshBAN" pitchFamily="2" charset="0"/>
            </a:endParaRPr>
          </a:p>
          <a:p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4495800"/>
            <a:ext cx="3124200" cy="2209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3962400"/>
            <a:ext cx="3436144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921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l"/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সর্পগন্ধা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(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Rauvolfia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serpentina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)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513013"/>
            <a:ext cx="3657600" cy="2188242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</p:spPr>
        <p:txBody>
          <a:bodyPr>
            <a:norm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১।ব্যবহৃতঅংশঃবাকল</a:t>
            </a:r>
          </a:p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২।ব্যবহারঃউচ্চ রক্ত</a:t>
            </a:r>
          </a:p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চাপ, অনিদ্রা।</a:t>
            </a:r>
          </a:p>
          <a:p>
            <a:endParaRPr lang="bn-BD" sz="4000" dirty="0" smtClean="0">
              <a:latin typeface="NikoshBAN" pitchFamily="2" charset="0"/>
              <a:cs typeface="NikoshBAN" pitchFamily="2" charset="0"/>
            </a:endParaRPr>
          </a:p>
          <a:p>
            <a:endParaRPr lang="bn-BD" sz="4000" dirty="0" smtClean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304800" y="4229100"/>
            <a:ext cx="3452812" cy="255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73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দলীয় কাজ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গ্রুপ-কঃ </a:t>
            </a:r>
          </a:p>
          <a:p>
            <a:pPr marL="0" indent="0">
              <a:buNone/>
            </a:pP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কোন কোন উদ্ভিদের পাতা  ভেষজ হিসেবে ব্যবহার </a:t>
            </a:r>
          </a:p>
          <a:p>
            <a:pPr marL="0" indent="0">
              <a:buNone/>
            </a:pP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হয়।</a:t>
            </a:r>
          </a:p>
          <a:p>
            <a:pPr marL="0" indent="0">
              <a:buNone/>
            </a:pP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গ্রুপ-খঃ</a:t>
            </a:r>
          </a:p>
          <a:p>
            <a:pPr marL="0" indent="0">
              <a:buNone/>
            </a:pP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কাশি,হাঁপা্নি,ব্রংকাইটিস রোগের জন্য কোন কোন</a:t>
            </a:r>
          </a:p>
          <a:p>
            <a:pPr marL="0" indent="0">
              <a:buNone/>
            </a:pP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ভেষজ উদ্ভিদ ব্যবহার হয়।</a:t>
            </a:r>
          </a:p>
          <a:p>
            <a:pPr marL="0" indent="0">
              <a:buNone/>
            </a:pPr>
            <a:endParaRPr lang="bn-BD" sz="4000" dirty="0" smtClean="0"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endParaRPr lang="bn-BD" sz="4000" dirty="0" smtClean="0">
              <a:latin typeface="NikoshBAN" pitchFamily="2" charset="0"/>
              <a:cs typeface="NikoshBAN" pitchFamily="2" charset="0"/>
            </a:endParaRPr>
          </a:p>
          <a:p>
            <a:endParaRPr lang="bn-BD" sz="4000" dirty="0" smtClean="0">
              <a:latin typeface="NikoshBAN" pitchFamily="2" charset="0"/>
              <a:cs typeface="NikoshBAN" pitchFamily="2" charset="0"/>
            </a:endParaRPr>
          </a:p>
          <a:p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0345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>
            <a:normAutofit/>
          </a:bodyPr>
          <a:lstStyle/>
          <a:p>
            <a:r>
              <a:rPr lang="bn-BD" sz="6600" dirty="0" smtClean="0"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6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endParaRPr lang="bn-BD" sz="40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কয়েকটি ভেষজ উদ্ভিদের নাম বল</a:t>
            </a:r>
          </a:p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বাসক,থানকুনি, ধুতুরার কোন অংশ ঔষধ হিসাবে</a:t>
            </a:r>
          </a:p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ব্যবহৃত হয়।</a:t>
            </a:r>
          </a:p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উচ্চ রক্তচাপে  কোন উদ্ভিদ ব্যবহৃত হয়।</a:t>
            </a:r>
          </a:p>
          <a:p>
            <a:endParaRPr lang="bn-BD" sz="4000" dirty="0" smtClean="0">
              <a:latin typeface="NikoshBAN" pitchFamily="2" charset="0"/>
              <a:cs typeface="NikoshBAN" pitchFamily="2" charset="0"/>
            </a:endParaRPr>
          </a:p>
          <a:p>
            <a:endParaRPr lang="bn-BD" sz="4000" dirty="0" smtClean="0">
              <a:latin typeface="NikoshBAN" pitchFamily="2" charset="0"/>
              <a:cs typeface="NikoshBAN" pitchFamily="2" charset="0"/>
            </a:endParaRPr>
          </a:p>
          <a:p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4255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bn-BD" sz="6600" dirty="0" smtClean="0">
                <a:latin typeface="NikoshBAN" pitchFamily="2" charset="0"/>
                <a:cs typeface="NikoshBAN" pitchFamily="2" charset="0"/>
              </a:rPr>
              <a:t>বাড়ীর কাজ</a:t>
            </a:r>
            <a:endParaRPr lang="en-US" sz="6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602163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</p:spPr>
        <p:txBody>
          <a:bodyPr>
            <a:normAutofit lnSpcReduction="10000"/>
          </a:bodyPr>
          <a:lstStyle/>
          <a:p>
            <a:endParaRPr lang="bn-BD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১।মানব জীবনে ভেষজ উদ্ভিদের গুরুত্ব বর্ণনা কর।</a:t>
            </a:r>
          </a:p>
          <a:p>
            <a:pPr marL="0" indent="0">
              <a:buNone/>
            </a:pPr>
            <a:endParaRPr lang="bn-BD" dirty="0" smtClean="0"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endParaRPr lang="bn-BD" dirty="0"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endParaRPr lang="bn-BD" dirty="0" smtClean="0"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endParaRPr lang="bn-BD" dirty="0">
              <a:latin typeface="NikoshBAN" pitchFamily="2" charset="0"/>
              <a:cs typeface="NikoshBAN" pitchFamily="2" charset="0"/>
            </a:endParaRPr>
          </a:p>
          <a:p>
            <a:pPr marL="0" indent="0" algn="ctr">
              <a:buNone/>
            </a:pPr>
            <a:endParaRPr lang="bn-BD" dirty="0">
              <a:latin typeface="NikoshBAN" pitchFamily="2" charset="0"/>
              <a:cs typeface="NikoshBAN" pitchFamily="2" charset="0"/>
            </a:endParaRPr>
          </a:p>
          <a:p>
            <a:pPr marL="0" indent="0" algn="ctr">
              <a:buNone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২।উদ্ভিদটির নাম কি?</a:t>
            </a:r>
          </a:p>
          <a:p>
            <a:pPr marL="0" indent="0">
              <a:buNone/>
            </a:pP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3200399"/>
            <a:ext cx="2862263" cy="201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196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bn-BD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52600"/>
            <a:ext cx="3810000" cy="4297363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শিক্ষকের নামঃ নাজলীশারমিন।</a:t>
            </a:r>
          </a:p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পদবীঃ প্রভাষক</a:t>
            </a:r>
          </a:p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কলেজের নামঃ হাজী চেরাগ আলী কলেজ,ত্রিশাল। </a:t>
            </a:r>
            <a:endParaRPr lang="bn-BD" sz="44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600200"/>
            <a:ext cx="4572000" cy="4525963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</p:spPr>
        <p:txBody>
          <a:bodyPr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শ্রেণীঃএকাদশ</a:t>
            </a:r>
          </a:p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বিষয়ঃউদ্ভিদ বিদ্যা</a:t>
            </a:r>
          </a:p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পাঠ্যবিষয়ঃভেষজ উদ্ভিদ।</a:t>
            </a:r>
          </a:p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সময়ঃ৪৫ মিনিট</a:t>
            </a:r>
          </a:p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তারিখঃ২৮/০৬/১৩</a:t>
            </a:r>
          </a:p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0854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4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752600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bn-BD" dirty="0" smtClean="0"/>
              <a:t/>
            </a:r>
            <a:br>
              <a:rPr lang="bn-BD" dirty="0" smtClean="0"/>
            </a:br>
            <a:r>
              <a:rPr lang="bn-BD" sz="16700" dirty="0" smtClean="0"/>
              <a:t>ধন্যবাদ</a:t>
            </a:r>
            <a:r>
              <a:rPr lang="bn-BD" dirty="0" smtClean="0"/>
              <a:t/>
            </a:r>
            <a:br>
              <a:rPr lang="bn-BD" dirty="0" smtClean="0"/>
            </a:b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752600"/>
            <a:ext cx="91440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028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220200" cy="1371600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r>
              <a:rPr lang="bn-BD" sz="6000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bn-BD" sz="6000" dirty="0" smtClean="0">
                <a:latin typeface="NikoshBAN" pitchFamily="2" charset="0"/>
                <a:cs typeface="NikoshBAN" pitchFamily="2" charset="0"/>
              </a:rPr>
            </a:br>
            <a:r>
              <a:rPr lang="bn-BD" sz="6000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bn-BD" sz="6000" dirty="0" smtClean="0">
                <a:latin typeface="NikoshBAN" pitchFamily="2" charset="0"/>
                <a:cs typeface="NikoshBAN" pitchFamily="2" charset="0"/>
              </a:rPr>
            </a:br>
            <a:r>
              <a:rPr lang="bn-BD" sz="6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ভেষজ স্যাম্পু</a:t>
            </a:r>
            <a:r>
              <a:rPr lang="bn-BD" sz="6000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bn-BD" sz="6000" dirty="0" smtClean="0">
                <a:latin typeface="NikoshBAN" pitchFamily="2" charset="0"/>
                <a:cs typeface="NikoshBAN" pitchFamily="2" charset="0"/>
              </a:rPr>
            </a:br>
            <a:r>
              <a:rPr lang="bn-BD" sz="6000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bn-BD" sz="6000" dirty="0" smtClean="0">
                <a:latin typeface="NikoshBAN" pitchFamily="2" charset="0"/>
                <a:cs typeface="NikoshBAN" pitchFamily="2" charset="0"/>
              </a:rPr>
            </a:br>
            <a:r>
              <a:rPr lang="bn-BD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bn-BD" dirty="0" smtClean="0">
                <a:latin typeface="NikoshBAN" pitchFamily="2" charset="0"/>
                <a:cs typeface="NikoshBAN" pitchFamily="2" charset="0"/>
              </a:rPr>
            </a:b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5400"/>
            <a:ext cx="9144000" cy="55626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</p:pic>
    </p:spTree>
    <p:extLst>
      <p:ext uri="{BB962C8B-B14F-4D97-AF65-F5344CB8AC3E}">
        <p14:creationId xmlns:p14="http://schemas.microsoft.com/office/powerpoint/2010/main" val="306215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71600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bn-BD" sz="67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ভেষজ তেল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bn-BD" dirty="0" smtClean="0">
                <a:latin typeface="NikoshBAN" pitchFamily="2" charset="0"/>
                <a:cs typeface="NikoshBAN" pitchFamily="2" charset="0"/>
              </a:rPr>
            </a:b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71601"/>
            <a:ext cx="91440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195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</p:spPr>
        <p:txBody>
          <a:bodyPr>
            <a:normAutofit/>
          </a:bodyPr>
          <a:lstStyle/>
          <a:p>
            <a:pPr algn="ctr"/>
            <a:r>
              <a:rPr lang="bn-BD" sz="13800" dirty="0" smtClean="0">
                <a:latin typeface="NikoshBAN" pitchFamily="2" charset="0"/>
                <a:cs typeface="NikoshBAN" pitchFamily="2" charset="0"/>
              </a:rPr>
              <a:t>ভেষজ উদ্ভিদ</a:t>
            </a:r>
          </a:p>
          <a:p>
            <a:r>
              <a:rPr lang="en-US" sz="6600" dirty="0" smtClean="0">
                <a:latin typeface="NikoshBAN" pitchFamily="2" charset="0"/>
                <a:cs typeface="NikoshBAN" pitchFamily="2" charset="0"/>
              </a:rPr>
              <a:t>(Medicinal plants</a:t>
            </a:r>
            <a:r>
              <a:rPr lang="en-US" sz="8800" dirty="0" smtClean="0">
                <a:latin typeface="NikoshBAN" pitchFamily="2" charset="0"/>
                <a:cs typeface="NikoshBAN" pitchFamily="2" charset="0"/>
              </a:rPr>
              <a:t>)</a:t>
            </a:r>
            <a:endParaRPr lang="en-US" sz="6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1307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rgbClr val="FFC000"/>
          </a:solidFill>
        </p:spPr>
        <p:txBody>
          <a:bodyPr>
            <a:normAutofit/>
          </a:bodyPr>
          <a:lstStyle/>
          <a:p>
            <a:r>
              <a:rPr lang="bn-BD" sz="6600" dirty="0" smtClean="0">
                <a:latin typeface="NikoshBAN" pitchFamily="2" charset="0"/>
                <a:cs typeface="NikoshBAN" pitchFamily="2" charset="0"/>
              </a:rPr>
              <a:t>শিখন ফল</a:t>
            </a:r>
            <a:endParaRPr lang="en-US" sz="6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47800"/>
            <a:ext cx="9144000" cy="5410200"/>
          </a:xfrm>
          <a:solidFill>
            <a:srgbClr val="00B0F0"/>
          </a:solidFill>
        </p:spPr>
        <p:txBody>
          <a:bodyPr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১।ভেষজ উদ্ভিদ সম্পর্কে জানতে পারবে।</a:t>
            </a:r>
          </a:p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২।কয়েকটি ভেষজ ঊদ্ভিদে্র নাম বলতে পারবে।</a:t>
            </a:r>
          </a:p>
          <a:p>
            <a:pPr marL="0" indent="0">
              <a:buNone/>
            </a:pPr>
            <a:r>
              <a:rPr lang="en-US" dirty="0" smtClean="0">
                <a:latin typeface="NikoshBAN" pitchFamily="2" charset="0"/>
                <a:cs typeface="NikoshBAN" pitchFamily="2" charset="0"/>
              </a:rPr>
              <a:t>‡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৩। ভেষজ উদ্ভি্দের  গুরুত্ব কি তা বলতে পারবে।</a:t>
            </a:r>
          </a:p>
          <a:p>
            <a:pPr marL="0" indent="0">
              <a:buNone/>
            </a:pP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5893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rgbClr val="92D050"/>
          </a:solidFill>
        </p:spPr>
        <p:txBody>
          <a:bodyPr>
            <a:normAutofit/>
          </a:bodyPr>
          <a:lstStyle/>
          <a:p>
            <a:pPr algn="l"/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কালমেঘ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  (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Andrographis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paniculata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)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4267200"/>
            <a:ext cx="3962400" cy="2438400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495799" cy="4525963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</p:spPr>
        <p:txBody>
          <a:bodyPr>
            <a:no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১।ব্যবহৃত অংশঃ সমস্ত উদ্ভিদ বিশেষ করে পাতা।</a:t>
            </a: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২।ব্যবহারঃ এর রস উদরাময়  </a:t>
            </a:r>
          </a:p>
          <a:p>
            <a:pPr marL="0" indent="0">
              <a:buNone/>
            </a:pP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এবংলিভারেরমহৌষধ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।নিয়মিত ব্যবহারে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হিপাটাইটিসবিভাইরাস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আক্রমন  থেকে মুক্ত থাকা যায়।</a:t>
            </a:r>
          </a:p>
          <a:p>
            <a:endParaRPr lang="bn-BD" sz="4000" dirty="0" smtClean="0">
              <a:latin typeface="NikoshBAN" pitchFamily="2" charset="0"/>
              <a:cs typeface="NikoshBAN" pitchFamily="2" charset="0"/>
            </a:endParaRPr>
          </a:p>
          <a:p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524000"/>
            <a:ext cx="4038600" cy="259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088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বাসক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Adhatoda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vasica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)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371600"/>
            <a:ext cx="4191000" cy="2469262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blipFill>
            <a:blip r:embed="rId4"/>
            <a:tile tx="0" ty="0" sx="100000" sy="100000" flip="none" algn="tl"/>
          </a:blipFill>
        </p:spPr>
        <p:txBody>
          <a:bodyPr>
            <a:normAutofit/>
          </a:bodyPr>
          <a:lstStyle/>
          <a:p>
            <a:endParaRPr lang="bn-BD" sz="4000" dirty="0"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১।ব্যবহৃত অংশঃতাজা </a:t>
            </a:r>
          </a:p>
          <a:p>
            <a:pPr marL="0" indent="0">
              <a:buNone/>
            </a:pP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পাতার রস।</a:t>
            </a:r>
          </a:p>
          <a:p>
            <a:pPr marL="0" indent="0">
              <a:buNone/>
            </a:pP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২।ব্যবহারঃকাশি,ব্রংকাই-</a:t>
            </a:r>
          </a:p>
          <a:p>
            <a:pPr marL="0" indent="0">
              <a:buNone/>
            </a:pP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টিস, হাঁপানি।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4800"/>
            <a:ext cx="4419600" cy="2384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985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1371600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l"/>
            <a:r>
              <a:rPr lang="bn-BD" sz="6600" dirty="0" smtClean="0">
                <a:latin typeface="NikoshBAN" pitchFamily="2" charset="0"/>
                <a:cs typeface="NikoshBAN" pitchFamily="2" charset="0"/>
              </a:rPr>
              <a:t>বাহ্মী</a:t>
            </a:r>
            <a:r>
              <a:rPr lang="en-US" sz="6600" dirty="0" smtClean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Bacopa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monieri</a:t>
            </a:r>
            <a:r>
              <a:rPr lang="en-US" sz="6600" dirty="0" smtClean="0">
                <a:latin typeface="NikoshBAN" pitchFamily="2" charset="0"/>
                <a:cs typeface="NikoshBAN" pitchFamily="2" charset="0"/>
              </a:rPr>
              <a:t>)</a:t>
            </a:r>
            <a:endParaRPr lang="en-US" sz="6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676400"/>
            <a:ext cx="3657600" cy="2171350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</p:spPr>
        <p:txBody>
          <a:bodyPr/>
          <a:lstStyle/>
          <a:p>
            <a:r>
              <a:rPr lang="bn-BD" dirty="0" smtClean="0"/>
              <a:t>১।ব্যবহৃত অংশঃ পাতা</a:t>
            </a:r>
          </a:p>
          <a:p>
            <a:r>
              <a:rPr lang="bn-BD" dirty="0" smtClean="0"/>
              <a:t>এবং সমস্ত উদ্ভিদ।</a:t>
            </a:r>
          </a:p>
          <a:p>
            <a:pPr marL="0" indent="0">
              <a:buNone/>
            </a:pP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২।ব্যবহাসঃস্নায়ুরোগ,</a:t>
            </a:r>
          </a:p>
          <a:p>
            <a:pPr marL="0" indent="0">
              <a:buNone/>
            </a:pP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স্মৃতিশক্তি বৃদ্ধিএবংমস্তিষ্ক বিকৃতি।</a:t>
            </a:r>
          </a:p>
          <a:p>
            <a:pPr marL="0" indent="0">
              <a:buNone/>
            </a:pPr>
            <a:endParaRPr lang="bn-BD" sz="4000" dirty="0" smtClean="0"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endParaRPr lang="bn-BD" sz="4000" dirty="0" smtClean="0"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endParaRPr lang="bn-BD" sz="4400" dirty="0" smtClean="0">
              <a:latin typeface="NikoshBAN" pitchFamily="2" charset="0"/>
              <a:cs typeface="NikoshBAN" pitchFamily="2" charset="0"/>
            </a:endParaRPr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1" y="4191000"/>
            <a:ext cx="3505200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95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build="p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649</TotalTime>
  <Words>318</Words>
  <Application>Microsoft Office PowerPoint</Application>
  <PresentationFormat>On-screen Show (4:3)</PresentationFormat>
  <Paragraphs>97</Paragraphs>
  <Slides>20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 স্বাগতম </vt:lpstr>
      <vt:lpstr>পরিচিতি</vt:lpstr>
      <vt:lpstr>  ভেষজ স্যাম্পু   </vt:lpstr>
      <vt:lpstr>ভেষজ তেল </vt:lpstr>
      <vt:lpstr>PowerPoint Presentation</vt:lpstr>
      <vt:lpstr>শিখন ফল</vt:lpstr>
      <vt:lpstr>  কালমেঘ    ( Andrographis paniculata) </vt:lpstr>
      <vt:lpstr>বাসক (Adhatoda vasica)</vt:lpstr>
      <vt:lpstr>বাহ্মী (Bacopa monieri)</vt:lpstr>
      <vt:lpstr>পুনর্ণভা(Boerhaavia  repens)</vt:lpstr>
      <vt:lpstr>থানকুনি(Centella asiatica)</vt:lpstr>
      <vt:lpstr>ধুতুরা (Datura metel)</vt:lpstr>
      <vt:lpstr> কুরচী(Helarrhena  antidysenteri) aa</vt:lpstr>
      <vt:lpstr> নিম(Melia azadirachta) </vt:lpstr>
      <vt:lpstr>তুলসী(Ocimum sanctum) </vt:lpstr>
      <vt:lpstr>সর্পগন্ধা(Rauvolfia serpentina)</vt:lpstr>
      <vt:lpstr>দলীয় কাজ</vt:lpstr>
      <vt:lpstr>মূল্যায়ন</vt:lpstr>
      <vt:lpstr>বাড়ীর কাজ</vt:lpstr>
      <vt:lpstr> ধন্যবাদ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স্বাগতম </dc:title>
  <dc:creator>Doel-1612i3</dc:creator>
  <cp:lastModifiedBy>Doel-1612i3</cp:lastModifiedBy>
  <cp:revision>127</cp:revision>
  <dcterms:created xsi:type="dcterms:W3CDTF">2006-08-16T00:00:00Z</dcterms:created>
  <dcterms:modified xsi:type="dcterms:W3CDTF">2013-06-30T04:20:13Z</dcterms:modified>
</cp:coreProperties>
</file>